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clrMru>
    <a:srgbClr val="333399"/>
    <a:srgbClr val="66CCFF"/>
    <a:srgbClr val="FFCCCC"/>
    <a:srgbClr val="003300"/>
    <a:srgbClr val="990000"/>
    <a:srgbClr val="F7FA86"/>
    <a:srgbClr val="0000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1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2526" y="1710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defTabSz="912813">
              <a:defRPr sz="1200" u="none">
                <a:cs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 u="none">
                <a:cs typeface="Arial" panose="020B0604020202020204" pitchFamily="34" charset="0"/>
              </a:defRPr>
            </a:lvl1pPr>
          </a:lstStyle>
          <a:p>
            <a:fld id="{C21D6B1A-EDCF-4377-BD39-7DC586196031}" type="datetime1">
              <a:rPr lang="en-GB" altLang="en-US"/>
              <a:pPr/>
              <a:t>06/07/2016</a:t>
            </a:fld>
            <a:endParaRPr lang="en-GB" alt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defTabSz="912813">
              <a:defRPr sz="1200" u="none">
                <a:cs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 u="none">
                <a:cs typeface="Arial" panose="020B0604020202020204" pitchFamily="34" charset="0"/>
              </a:defRPr>
            </a:lvl1pPr>
          </a:lstStyle>
          <a:p>
            <a:fld id="{DF5D6F0D-19C2-4D51-9372-6D00D3A141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509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defTabSz="912813">
              <a:defRPr sz="1200" u="none">
                <a:cs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 u="none">
                <a:cs typeface="Arial" panose="020B0604020202020204" pitchFamily="34" charset="0"/>
              </a:defRPr>
            </a:lvl1pPr>
          </a:lstStyle>
          <a:p>
            <a:fld id="{E6DFA88E-7763-4FEB-B6A1-C8800DC1CF31}" type="datetime1">
              <a:rPr lang="en-GB" altLang="en-US"/>
              <a:pPr/>
              <a:t>06/07/2016</a:t>
            </a:fld>
            <a:endParaRPr lang="en-GB" altLang="en-US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defTabSz="912813">
              <a:defRPr sz="1200" u="none">
                <a:cs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3" tIns="45651" rIns="91303" bIns="45651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 u="none">
                <a:cs typeface="Arial" panose="020B0604020202020204" pitchFamily="34" charset="0"/>
              </a:defRPr>
            </a:lvl1pPr>
          </a:lstStyle>
          <a:p>
            <a:fld id="{ED54A4BE-2211-49A8-A736-7AB72CA0E5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84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1999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3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000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39750" y="1773238"/>
            <a:ext cx="8208963" cy="4525962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939145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771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872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69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6305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129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71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0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22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457200"/>
            <a:ext cx="5867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81200"/>
            <a:ext cx="82089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9" name="Picture 7" descr="spiral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371600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UC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43600"/>
            <a:ext cx="20574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ransition advClick="0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Cinema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08963" cy="4114800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/>
              <a:t>Alison's cinema has 100 seats.</a:t>
            </a:r>
            <a:br>
              <a:rPr lang="en-GB" sz="2000" b="1" dirty="0"/>
            </a:br>
            <a:r>
              <a:rPr lang="en-GB" sz="2000" b="1" dirty="0"/>
              <a:t>One day, Alison notices that her cinema is full, and she has taken exactly £100.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The prices were: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Adults £3.50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Pensioners £1.00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Children £0.85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She knows that not everyone in the audience was a pensioner.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/>
              <a:t>How many adults, pensioners and children were present?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772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52736"/>
            <a:ext cx="8208963" cy="4586064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/>
              <a:t>Can there be 100 people and takings of exactly £100 if the prices are: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Adults £4.00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Pensioners £1.00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Children £0.50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What if the prices are: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Adults £5.00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Pensioners £2.50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Children £0.50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35117359"/>
      </p:ext>
    </p:extLst>
  </p:cSld>
  <p:clrMapOvr>
    <a:masterClrMapping/>
  </p:clrMapOvr>
</p:sld>
</file>

<file path=ppt/theme/theme1.xml><?xml version="1.0" encoding="utf-8"?>
<a:theme xmlns:a="http://schemas.openxmlformats.org/drawingml/2006/main" name="1_NRICH1">
  <a:themeElements>
    <a:clrScheme name="1_NRICH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NRICH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NRICH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NRICH</Template>
  <TotalTime>1736</TotalTime>
  <Words>24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Times</vt:lpstr>
      <vt:lpstr>Wingdings</vt:lpstr>
      <vt:lpstr>1_NRICH1</vt:lpstr>
      <vt:lpstr>Cinema Problem</vt:lpstr>
      <vt:lpstr>PowerPoint Presentation</vt:lpstr>
    </vt:vector>
  </TitlesOfParts>
  <Company>MMP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creator>Jennifer Piggott</dc:creator>
  <cp:lastModifiedBy>ajk44</cp:lastModifiedBy>
  <cp:revision>112</cp:revision>
  <cp:lastPrinted>2016-05-17T13:37:13Z</cp:lastPrinted>
  <dcterms:created xsi:type="dcterms:W3CDTF">2011-06-14T20:43:57Z</dcterms:created>
  <dcterms:modified xsi:type="dcterms:W3CDTF">2016-07-06T15:12:07Z</dcterms:modified>
</cp:coreProperties>
</file>