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39" r:id="rId2"/>
    <p:sldId id="270" r:id="rId3"/>
    <p:sldId id="27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8" autoAdjust="0"/>
    <p:restoredTop sz="95799" autoAdjust="0"/>
  </p:normalViewPr>
  <p:slideViewPr>
    <p:cSldViewPr snapToGrid="0">
      <p:cViewPr varScale="1">
        <p:scale>
          <a:sx n="91" d="100"/>
          <a:sy n="91" d="100"/>
        </p:scale>
        <p:origin x="-39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579F2-9E04-4740-B111-58ADD3C41A57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B57BE-73C0-418F-9F80-D063FF79DB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4443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Summary from VC2: results from trial survey; cholera; spatial spread model</a:t>
            </a:r>
          </a:p>
        </p:txBody>
      </p:sp>
    </p:spTree>
    <p:extLst>
      <p:ext uri="{BB962C8B-B14F-4D97-AF65-F5344CB8AC3E}">
        <p14:creationId xmlns="" xmlns:p14="http://schemas.microsoft.com/office/powerpoint/2010/main" val="2317153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35972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2997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9447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0342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47263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3613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1301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12344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3429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3463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2879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6639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235870" y="2948543"/>
            <a:ext cx="9720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R</a:t>
            </a:r>
            <a:r>
              <a:rPr lang="en-US" sz="5000" baseline="-25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0</a:t>
            </a:r>
            <a:r>
              <a:rPr lang="en-US" sz="5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 </a:t>
            </a:r>
            <a:r>
              <a:rPr lang="en-US" sz="5000" dirty="0">
                <a:solidFill>
                  <a:schemeClr val="tx2"/>
                </a:solidFill>
                <a:latin typeface="Helvetica Neue Light"/>
                <a:cs typeface="Helvetica Neue Light"/>
              </a:rPr>
              <a:t>game</a:t>
            </a:r>
            <a:endParaRPr lang="en-US" sz="5000" dirty="0"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898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48642" y="2725999"/>
            <a:ext cx="6227043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Measles</a:t>
            </a:r>
          </a:p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Rabies		</a:t>
            </a:r>
          </a:p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Flu						</a:t>
            </a:r>
          </a:p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Chickenpox</a:t>
            </a:r>
          </a:p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Ebola (West Africa)			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0268" y="1227536"/>
            <a:ext cx="909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3000" b="1" dirty="0">
                <a:solidFill>
                  <a:schemeClr val="tx2"/>
                </a:solidFill>
                <a:latin typeface="Helvetica Neue"/>
                <a:cs typeface="Helvetica Neue"/>
              </a:rPr>
              <a:t>Reproduction number (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R</a:t>
            </a:r>
            <a:r>
              <a:rPr lang="en-US" sz="3200" b="1" baseline="-25000" dirty="0">
                <a:solidFill>
                  <a:schemeClr val="tx2"/>
                </a:solidFill>
                <a:latin typeface="Helvetica Neue"/>
                <a:cs typeface="Helvetica Neue"/>
              </a:rPr>
              <a:t>0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)</a:t>
            </a:r>
            <a:endParaRPr lang="en-US" sz="3000" b="1" dirty="0">
              <a:solidFill>
                <a:schemeClr val="tx2"/>
              </a:solidFill>
              <a:latin typeface="Helvetica Neue"/>
              <a:cs typeface="Helvetica Neue"/>
            </a:endParaRPr>
          </a:p>
        </p:txBody>
      </p:sp>
      <p:pic>
        <p:nvPicPr>
          <p:cNvPr id="13" name="Picture 12" descr="015_people-silhouettes-vector-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240" t="6151" r="19257"/>
          <a:stretch/>
        </p:blipFill>
        <p:spPr>
          <a:xfrm>
            <a:off x="7673879" y="1101398"/>
            <a:ext cx="386220" cy="967167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8114109" y="1513298"/>
            <a:ext cx="499181" cy="675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114102" y="851535"/>
            <a:ext cx="636750" cy="513478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114102" y="1695979"/>
            <a:ext cx="636750" cy="527156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8801484" y="973713"/>
            <a:ext cx="577402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dirty="0">
                <a:solidFill>
                  <a:schemeClr val="tx2"/>
                </a:solidFill>
                <a:latin typeface="Helvetica Neue Light"/>
                <a:cs typeface="Helvetica Neue Light"/>
              </a:rPr>
              <a:t>?</a:t>
            </a:r>
            <a:endParaRPr lang="en-US" sz="5500" dirty="0"/>
          </a:p>
        </p:txBody>
      </p:sp>
    </p:spTree>
    <p:extLst>
      <p:ext uri="{BB962C8B-B14F-4D97-AF65-F5344CB8AC3E}">
        <p14:creationId xmlns="" xmlns:p14="http://schemas.microsoft.com/office/powerpoint/2010/main" val="405807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073339" y="2725998"/>
            <a:ext cx="6227043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Rabies				</a:t>
            </a:r>
            <a:r>
              <a:rPr lang="en-US" sz="3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0</a:t>
            </a:r>
            <a:endParaRPr lang="en-US" sz="3000" dirty="0">
              <a:solidFill>
                <a:schemeClr val="tx2"/>
              </a:solidFill>
              <a:latin typeface="Helvetica Neue Light"/>
              <a:cs typeface="Helvetica Neue Light"/>
            </a:endParaRPr>
          </a:p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Flu					</a:t>
            </a:r>
            <a:r>
              <a:rPr lang="en-US" sz="3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1–2</a:t>
            </a:r>
            <a:endParaRPr lang="en-US" sz="3000" dirty="0">
              <a:solidFill>
                <a:schemeClr val="tx2"/>
              </a:solidFill>
              <a:latin typeface="Helvetica Neue Light"/>
              <a:cs typeface="Helvetica Neue Light"/>
            </a:endParaRPr>
          </a:p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Ebola (West Africa)	</a:t>
            </a:r>
            <a:r>
              <a:rPr lang="en-US" sz="3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	1–2</a:t>
            </a:r>
            <a:endParaRPr lang="en-US" sz="3000" dirty="0">
              <a:solidFill>
                <a:schemeClr val="tx2"/>
              </a:solidFill>
              <a:latin typeface="Helvetica Neue Light"/>
              <a:cs typeface="Helvetica Neue Light"/>
            </a:endParaRPr>
          </a:p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Chickenpox			</a:t>
            </a:r>
            <a:r>
              <a:rPr lang="en-US" sz="3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10</a:t>
            </a:r>
            <a:endParaRPr lang="en-US" sz="3000" dirty="0">
              <a:solidFill>
                <a:schemeClr val="tx2"/>
              </a:solidFill>
              <a:latin typeface="Helvetica Neue Light"/>
              <a:cs typeface="Helvetica Neue Light"/>
            </a:endParaRPr>
          </a:p>
          <a:p>
            <a:pPr>
              <a:spcAft>
                <a:spcPts val="1100"/>
              </a:spcAft>
            </a:pP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• Measles				</a:t>
            </a:r>
            <a:r>
              <a:rPr lang="en-US" sz="3000" dirty="0" smtClean="0">
                <a:solidFill>
                  <a:schemeClr val="tx2"/>
                </a:solidFill>
                <a:latin typeface="Helvetica Neue Light"/>
                <a:cs typeface="Helvetica Neue Light"/>
              </a:rPr>
              <a:t>16–18</a:t>
            </a:r>
            <a:endParaRPr lang="en-US" sz="3000" dirty="0">
              <a:solidFill>
                <a:schemeClr val="tx2"/>
              </a:solidFill>
              <a:latin typeface="Helvetica Neue Light"/>
              <a:cs typeface="Helvetica Neue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0268" y="1227536"/>
            <a:ext cx="909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3000" b="1" dirty="0">
                <a:solidFill>
                  <a:schemeClr val="tx2"/>
                </a:solidFill>
                <a:latin typeface="Helvetica Neue"/>
                <a:cs typeface="Helvetica Neue"/>
              </a:rPr>
              <a:t>Reproduction number (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R</a:t>
            </a:r>
            <a:r>
              <a:rPr lang="en-US" sz="3200" b="1" baseline="-25000" dirty="0">
                <a:solidFill>
                  <a:schemeClr val="tx2"/>
                </a:solidFill>
                <a:latin typeface="Helvetica Neue"/>
                <a:cs typeface="Helvetica Neue"/>
              </a:rPr>
              <a:t>0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)</a:t>
            </a:r>
            <a:endParaRPr lang="en-US" sz="3000" b="1" dirty="0">
              <a:solidFill>
                <a:schemeClr val="tx2"/>
              </a:solidFill>
              <a:latin typeface="Helvetica Neue"/>
              <a:cs typeface="Helvetica Neue"/>
            </a:endParaRPr>
          </a:p>
        </p:txBody>
      </p:sp>
      <p:pic>
        <p:nvPicPr>
          <p:cNvPr id="13" name="Picture 12" descr="015_people-silhouettes-vector-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240" t="6151" r="19257"/>
          <a:stretch/>
        </p:blipFill>
        <p:spPr>
          <a:xfrm>
            <a:off x="7673879" y="1101398"/>
            <a:ext cx="386220" cy="967167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8114109" y="1513298"/>
            <a:ext cx="499181" cy="675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114102" y="851535"/>
            <a:ext cx="636750" cy="513478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114102" y="1695979"/>
            <a:ext cx="636750" cy="527156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8801484" y="973713"/>
            <a:ext cx="577402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dirty="0">
                <a:solidFill>
                  <a:schemeClr val="tx2"/>
                </a:solidFill>
                <a:latin typeface="Helvetica Neue Light"/>
                <a:cs typeface="Helvetica Neue Light"/>
              </a:rPr>
              <a:t>?</a:t>
            </a:r>
            <a:endParaRPr lang="en-US" sz="5500" dirty="0"/>
          </a:p>
        </p:txBody>
      </p:sp>
    </p:spTree>
    <p:extLst>
      <p:ext uri="{BB962C8B-B14F-4D97-AF65-F5344CB8AC3E}">
        <p14:creationId xmlns="" xmlns:p14="http://schemas.microsoft.com/office/powerpoint/2010/main" val="282038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34</Words>
  <Application>Microsoft Office PowerPoint</Application>
  <PresentationFormat>Custom</PresentationFormat>
  <Paragraphs>16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London School of Hygiene &amp; Tropical Medicine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11</cp:revision>
  <dcterms:created xsi:type="dcterms:W3CDTF">2015-07-20T15:19:23Z</dcterms:created>
  <dcterms:modified xsi:type="dcterms:W3CDTF">2015-09-14T10:48:33Z</dcterms:modified>
</cp:coreProperties>
</file>