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  <p:sldMasterId id="2147483649" r:id="rId2"/>
    <p:sldMasterId id="2147483650" r:id="rId3"/>
    <p:sldMasterId id="2147483651" r:id="rId4"/>
    <p:sldMasterId id="2147483653" r:id="rId5"/>
  </p:sldMasterIdLst>
  <p:notesMasterIdLst>
    <p:notesMasterId r:id="rId7"/>
  </p:notesMasterIdLst>
  <p:handoutMasterIdLst>
    <p:handoutMasterId r:id="rId8"/>
  </p:handoutMasterIdLst>
  <p:sldIdLst>
    <p:sldId id="256" r:id="rId6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u="sng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u="sng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u="sng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u="sng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9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203"/>
    <a:srgbClr val="E600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33" autoAdjust="0"/>
    <p:restoredTop sz="90830" autoAdjust="0"/>
  </p:normalViewPr>
  <p:slideViewPr>
    <p:cSldViewPr>
      <p:cViewPr varScale="1">
        <p:scale>
          <a:sx n="89" d="100"/>
          <a:sy n="89" d="100"/>
        </p:scale>
        <p:origin x="1000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00" d="100"/>
          <a:sy n="100" d="100"/>
        </p:scale>
        <p:origin x="-756" y="3132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1A4D0166-5A03-BA31-AC3A-CD4920929CF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u="none">
                <a:latin typeface="Arial" charset="0"/>
                <a:ea typeface="ＭＳ Ｐゴシック" charset="-128"/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Leeds Primary Maths June 2010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2E570529-EBE6-5F95-C583-3807258A998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u="none">
                <a:latin typeface="Arial" charset="0"/>
                <a:ea typeface="ＭＳ Ｐゴシック" charset="-128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6084" name="Rectangle 4">
            <a:extLst>
              <a:ext uri="{FF2B5EF4-FFF2-40B4-BE49-F238E27FC236}">
                <a16:creationId xmlns:a16="http://schemas.microsoft.com/office/drawing/2014/main" id="{4E91D57D-01D4-0AF3-9B7A-E863DC39238E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u="none">
                <a:latin typeface="Arial" charset="0"/>
                <a:ea typeface="ＭＳ Ｐゴシック" charset="-128"/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www.nrich.maths.org</a:t>
            </a:r>
          </a:p>
        </p:txBody>
      </p:sp>
      <p:sp>
        <p:nvSpPr>
          <p:cNvPr id="46085" name="Rectangle 5">
            <a:extLst>
              <a:ext uri="{FF2B5EF4-FFF2-40B4-BE49-F238E27FC236}">
                <a16:creationId xmlns:a16="http://schemas.microsoft.com/office/drawing/2014/main" id="{E10325B7-5079-EAB0-B945-A3DE2B626175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u="none">
                <a:cs typeface="Arial" panose="020B0604020202020204" pitchFamily="34" charset="0"/>
              </a:defRPr>
            </a:lvl1pPr>
          </a:lstStyle>
          <a:p>
            <a:fld id="{975991CD-E6CB-6E4C-BE79-22D34E51B7D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>
            <a:extLst>
              <a:ext uri="{FF2B5EF4-FFF2-40B4-BE49-F238E27FC236}">
                <a16:creationId xmlns:a16="http://schemas.microsoft.com/office/drawing/2014/main" id="{33F0AEB8-E50F-55D1-851F-3007367952A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u="none">
                <a:latin typeface="Arial" charset="0"/>
                <a:ea typeface="ＭＳ Ｐゴシック" charset="-128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6803" name="Rectangle 3">
            <a:extLst>
              <a:ext uri="{FF2B5EF4-FFF2-40B4-BE49-F238E27FC236}">
                <a16:creationId xmlns:a16="http://schemas.microsoft.com/office/drawing/2014/main" id="{9D8071E5-2279-6042-D375-3606AE12A20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u="none">
                <a:latin typeface="Arial" charset="0"/>
                <a:ea typeface="ＭＳ Ｐゴシック" charset="-128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DDA0ACD1-8C1E-B11D-C626-E0C2E82D515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5" name="Rectangle 5">
            <a:extLst>
              <a:ext uri="{FF2B5EF4-FFF2-40B4-BE49-F238E27FC236}">
                <a16:creationId xmlns:a16="http://schemas.microsoft.com/office/drawing/2014/main" id="{83748A0D-F9A5-4927-BB4C-23475758722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6806" name="Rectangle 6">
            <a:extLst>
              <a:ext uri="{FF2B5EF4-FFF2-40B4-BE49-F238E27FC236}">
                <a16:creationId xmlns:a16="http://schemas.microsoft.com/office/drawing/2014/main" id="{64D0B337-A045-351C-FDEF-7F7AD1491C1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u="none">
                <a:latin typeface="Arial" charset="0"/>
                <a:ea typeface="ＭＳ Ｐゴシック" charset="-128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6807" name="Rectangle 7">
            <a:extLst>
              <a:ext uri="{FF2B5EF4-FFF2-40B4-BE49-F238E27FC236}">
                <a16:creationId xmlns:a16="http://schemas.microsoft.com/office/drawing/2014/main" id="{F95E91AE-1E4F-0EFE-C09C-5C31468E0F7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u="none">
                <a:cs typeface="Arial" panose="020B0604020202020204" pitchFamily="34" charset="0"/>
              </a:defRPr>
            </a:lvl1pPr>
          </a:lstStyle>
          <a:p>
            <a:fld id="{22BE77E8-E7B4-3042-8EC3-50C7F878458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5707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9697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9413" y="274638"/>
            <a:ext cx="2090737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11981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25792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539750" y="1773238"/>
            <a:ext cx="8208963" cy="4525962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098320608"/>
      </p:ext>
    </p:extLst>
  </p:cSld>
  <p:clrMapOvr>
    <a:masterClrMapping/>
  </p:clrMapOvr>
  <p:transition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917618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60026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27552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1188" y="1600200"/>
            <a:ext cx="40274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1075" y="1600200"/>
            <a:ext cx="402907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80808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50871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573936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9309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110091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365934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829097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73628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9413" y="274638"/>
            <a:ext cx="2090737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11981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9261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362950" cy="585152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628756"/>
      </p:ext>
    </p:extLst>
  </p:cSld>
  <p:clrMapOvr>
    <a:masterClrMapping/>
  </p:clrMapOvr>
  <p:transition advClick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672062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65358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180514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1188" y="1557338"/>
            <a:ext cx="4027487" cy="4392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1075" y="1557338"/>
            <a:ext cx="4029075" cy="4392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533388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50355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633939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42034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81159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43070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804603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83902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9413" y="274638"/>
            <a:ext cx="2090737" cy="56753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119813" cy="56753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0299470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640986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884090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605017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17684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1188" y="1600200"/>
            <a:ext cx="40274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1075" y="1600200"/>
            <a:ext cx="402907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61570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8507126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959870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380397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763115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521720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708269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7195676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BC44509-EE8F-CBAB-D93F-1A3A76BB66D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704577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712D486-E4AD-37CB-958F-03010799230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60621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C26F23C-E59C-B29D-1FE1-0A0F2F3064C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725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7207612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1188" y="1600200"/>
            <a:ext cx="40274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1075" y="1600200"/>
            <a:ext cx="402907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5CBB8A-355F-14DD-029B-A8327744167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641869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3C1DFA4-CBBD-30CB-0B9B-C85C21D70AD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502976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2ACC805-1F66-FD0B-4B96-CE29A608307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52820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5AB06CB-78B0-E3E2-A4B0-41AA752560E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88813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847729-31DD-4927-68C9-CBD1E2E4C21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7998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E7EC73-EBB1-6DCB-161F-987AD51D211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078611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190C7A1-DE08-B0F6-E2B7-1F91F2AD5A6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42756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9413" y="274638"/>
            <a:ext cx="2090737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11981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F30AC15-7B90-C9BD-5872-80DE302459DA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0832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91256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3776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8125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6117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3CD5EAA-6BAE-E941-C0EC-DEDDCFA33A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457200"/>
            <a:ext cx="5867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5D717B8-686A-812B-FBD5-E17C5D671E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981200"/>
            <a:ext cx="8208963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pic>
        <p:nvPicPr>
          <p:cNvPr id="1028" name="Picture 7" descr="spiral">
            <a:extLst>
              <a:ext uri="{FF2B5EF4-FFF2-40B4-BE49-F238E27FC236}">
                <a16:creationId xmlns:a16="http://schemas.microsoft.com/office/drawing/2014/main" id="{C63F5206-7605-42EB-64AF-B73EF92EDC8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1371600" cy="85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7" descr="UC">
            <a:extLst>
              <a:ext uri="{FF2B5EF4-FFF2-40B4-BE49-F238E27FC236}">
                <a16:creationId xmlns:a16="http://schemas.microsoft.com/office/drawing/2014/main" id="{C48032BA-B794-C769-D80D-C88A3A95D51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5943600"/>
            <a:ext cx="20574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</p:sldLayoutIdLst>
  <p:transition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9pPr>
    </p:titleStyle>
    <p:bodyStyle>
      <a:lvl1pPr marL="455613" indent="-455613" algn="l" rtl="0" eaLnBrk="0" fontAlgn="base" hangingPunct="0">
        <a:spcBef>
          <a:spcPct val="20000"/>
        </a:spcBef>
        <a:spcAft>
          <a:spcPct val="0"/>
        </a:spcAft>
        <a:buFont typeface="Times" pitchFamily="2" charset="0"/>
        <a:buChar char="•"/>
        <a:defRPr sz="3200">
          <a:solidFill>
            <a:srgbClr val="000099"/>
          </a:solidFill>
          <a:latin typeface="+mn-lt"/>
          <a:ea typeface="ＭＳ Ｐゴシック" charset="-128"/>
          <a:cs typeface="ＭＳ Ｐゴシック" charset="-128"/>
        </a:defRPr>
      </a:lvl1pPr>
      <a:lvl2pPr marL="977900" indent="-342900" algn="l" rtl="0" eaLnBrk="0" fontAlgn="base" hangingPunct="0">
        <a:spcBef>
          <a:spcPct val="20000"/>
        </a:spcBef>
        <a:spcAft>
          <a:spcPct val="0"/>
        </a:spcAft>
        <a:buFont typeface="Times" pitchFamily="2" charset="0"/>
        <a:buChar char="•"/>
        <a:defRPr sz="2800">
          <a:solidFill>
            <a:srgbClr val="000099"/>
          </a:solidFill>
          <a:latin typeface="+mn-lt"/>
          <a:ea typeface="ＭＳ Ｐゴシック" charset="-128"/>
        </a:defRPr>
      </a:lvl2pPr>
      <a:lvl3pPr marL="1427163" indent="-269875" algn="l" rtl="0" eaLnBrk="0" fontAlgn="base" hangingPunct="0">
        <a:spcBef>
          <a:spcPct val="20000"/>
        </a:spcBef>
        <a:spcAft>
          <a:spcPct val="0"/>
        </a:spcAft>
        <a:buFont typeface="Times" pitchFamily="2" charset="0"/>
        <a:buChar char="•"/>
        <a:defRPr sz="2400">
          <a:solidFill>
            <a:srgbClr val="000099"/>
          </a:solidFill>
          <a:latin typeface="+mn-lt"/>
          <a:ea typeface="ＭＳ Ｐゴシック" charset="-128"/>
        </a:defRPr>
      </a:lvl3pPr>
      <a:lvl4pPr marL="1973263" indent="-269875" algn="l" rtl="0" eaLnBrk="0" fontAlgn="base" hangingPunct="0">
        <a:spcBef>
          <a:spcPct val="20000"/>
        </a:spcBef>
        <a:spcAft>
          <a:spcPct val="0"/>
        </a:spcAft>
        <a:buFont typeface="Times" pitchFamily="2" charset="0"/>
        <a:buChar char="•"/>
        <a:defRPr sz="2000">
          <a:solidFill>
            <a:srgbClr val="000099"/>
          </a:solidFill>
          <a:latin typeface="+mn-lt"/>
          <a:ea typeface="ＭＳ Ｐゴシック" charset="-128"/>
        </a:defRPr>
      </a:lvl4pPr>
      <a:lvl5pPr marL="2422525" indent="-269875" algn="l" rtl="0" eaLnBrk="0" fontAlgn="base" hangingPunct="0">
        <a:spcBef>
          <a:spcPct val="20000"/>
        </a:spcBef>
        <a:spcAft>
          <a:spcPct val="0"/>
        </a:spcAft>
        <a:buFont typeface="Times" pitchFamily="2" charset="0"/>
        <a:buChar char="•"/>
        <a:defRPr sz="2000">
          <a:solidFill>
            <a:srgbClr val="000099"/>
          </a:solidFill>
          <a:latin typeface="+mn-lt"/>
          <a:ea typeface="ＭＳ Ｐゴシック" charset="-128"/>
        </a:defRPr>
      </a:lvl5pPr>
      <a:lvl6pPr marL="2879725" indent="-269875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</a:defRPr>
      </a:lvl6pPr>
      <a:lvl7pPr marL="3336925" indent="-269875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</a:defRPr>
      </a:lvl7pPr>
      <a:lvl8pPr marL="3794125" indent="-269875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</a:defRPr>
      </a:lvl8pPr>
      <a:lvl9pPr marL="4251325" indent="-269875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9B698F4E-3F26-DC72-FF74-CDC7011DA7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E2F596C4-255F-02C9-5533-AE72C94059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11188" y="1600200"/>
            <a:ext cx="820896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52" name="Rectangle 6">
            <a:extLst>
              <a:ext uri="{FF2B5EF4-FFF2-40B4-BE49-F238E27FC236}">
                <a16:creationId xmlns:a16="http://schemas.microsoft.com/office/drawing/2014/main" id="{E2067825-2E5D-CE3C-2E73-B363EC3ED63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348038" y="6165850"/>
            <a:ext cx="2330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en-US" u="none">
                <a:solidFill>
                  <a:schemeClr val="accent2"/>
                </a:solidFill>
              </a:rPr>
              <a:t>http://nrich.maths.org</a:t>
            </a:r>
            <a:endParaRPr lang="en-US" altLang="en-US" u="none">
              <a:solidFill>
                <a:schemeClr val="accent2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</p:sldLayoutIdLst>
  <p:transition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9pPr>
    </p:titleStyle>
    <p:bodyStyle>
      <a:lvl1pPr marL="455613" indent="-455613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rgbClr val="000099"/>
          </a:solidFill>
          <a:latin typeface="+mn-lt"/>
          <a:ea typeface="ＭＳ Ｐゴシック" charset="-128"/>
          <a:cs typeface="ＭＳ Ｐゴシック" charset="-128"/>
        </a:defRPr>
      </a:lvl1pPr>
      <a:lvl2pPr marL="977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rgbClr val="000099"/>
          </a:solidFill>
          <a:latin typeface="+mn-lt"/>
          <a:ea typeface="ＭＳ Ｐゴシック" charset="-128"/>
        </a:defRPr>
      </a:lvl2pPr>
      <a:lvl3pPr marL="1427163" indent="-2698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rgbClr val="000099"/>
          </a:solidFill>
          <a:latin typeface="+mn-lt"/>
          <a:ea typeface="ＭＳ Ｐゴシック" charset="-128"/>
        </a:defRPr>
      </a:lvl3pPr>
      <a:lvl4pPr marL="1973263" indent="-2698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  <a:ea typeface="ＭＳ Ｐゴシック" charset="-128"/>
        </a:defRPr>
      </a:lvl4pPr>
      <a:lvl5pPr marL="2422525" indent="-2698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  <a:ea typeface="ＭＳ Ｐゴシック" charset="-128"/>
        </a:defRPr>
      </a:lvl5pPr>
      <a:lvl6pPr marL="2879725" indent="-269875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</a:defRPr>
      </a:lvl6pPr>
      <a:lvl7pPr marL="3336925" indent="-269875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</a:defRPr>
      </a:lvl7pPr>
      <a:lvl8pPr marL="3794125" indent="-269875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</a:defRPr>
      </a:lvl8pPr>
      <a:lvl9pPr marL="4251325" indent="-269875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65C5F7A8-76E1-7EB3-6CFF-8514984DA6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4625001-79CC-7F4E-03AB-6B84965AA1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11188" y="1557338"/>
            <a:ext cx="8208962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076" name="Line 4">
            <a:extLst>
              <a:ext uri="{FF2B5EF4-FFF2-40B4-BE49-F238E27FC236}">
                <a16:creationId xmlns:a16="http://schemas.microsoft.com/office/drawing/2014/main" id="{29526260-A92A-63A6-FEFA-4D16EAFA6C5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341438"/>
            <a:ext cx="9144000" cy="0"/>
          </a:xfrm>
          <a:prstGeom prst="line">
            <a:avLst/>
          </a:prstGeom>
          <a:noFill/>
          <a:ln w="76200" cmpd="tri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3077" name="Picture 7" descr="Copy of cuarms">
            <a:extLst>
              <a:ext uri="{FF2B5EF4-FFF2-40B4-BE49-F238E27FC236}">
                <a16:creationId xmlns:a16="http://schemas.microsoft.com/office/drawing/2014/main" id="{791525B6-E52A-372F-0350-968573E628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813" y="6165850"/>
            <a:ext cx="369887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Rectangle 9">
            <a:extLst>
              <a:ext uri="{FF2B5EF4-FFF2-40B4-BE49-F238E27FC236}">
                <a16:creationId xmlns:a16="http://schemas.microsoft.com/office/drawing/2014/main" id="{2DE9D363-E0BC-A152-0E15-D79F32D399E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348038" y="6165850"/>
            <a:ext cx="2330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en-US" u="none">
                <a:solidFill>
                  <a:schemeClr val="accent2"/>
                </a:solidFill>
              </a:rPr>
              <a:t>http://nrich.maths.org</a:t>
            </a:r>
            <a:endParaRPr lang="en-US" altLang="en-US" u="none">
              <a:solidFill>
                <a:schemeClr val="accent2"/>
              </a:solidFill>
            </a:endParaRPr>
          </a:p>
        </p:txBody>
      </p:sp>
      <p:pic>
        <p:nvPicPr>
          <p:cNvPr id="3079" name="Picture 10" descr="spiral">
            <a:extLst>
              <a:ext uri="{FF2B5EF4-FFF2-40B4-BE49-F238E27FC236}">
                <a16:creationId xmlns:a16="http://schemas.microsoft.com/office/drawing/2014/main" id="{B8489A42-9D21-B51D-087A-86ECCB0575E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3" y="5986463"/>
            <a:ext cx="1258887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ransition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9pPr>
    </p:titleStyle>
    <p:bodyStyle>
      <a:lvl1pPr marL="441325" indent="-441325" algn="l" rtl="0" eaLnBrk="0" fontAlgn="base" hangingPunct="0">
        <a:spcBef>
          <a:spcPct val="20000"/>
        </a:spcBef>
        <a:spcAft>
          <a:spcPct val="10000"/>
        </a:spcAft>
        <a:buFont typeface="Wingdings" pitchFamily="2" charset="2"/>
        <a:buChar char="Ø"/>
        <a:defRPr sz="2800">
          <a:solidFill>
            <a:srgbClr val="000099"/>
          </a:solidFill>
          <a:latin typeface="+mn-lt"/>
          <a:ea typeface="ＭＳ Ｐゴシック" charset="-128"/>
          <a:cs typeface="ＭＳ Ｐゴシック" charset="-128"/>
        </a:defRPr>
      </a:lvl1pPr>
      <a:lvl2pPr marL="977900" indent="-357188" algn="l" rtl="0" eaLnBrk="0" fontAlgn="base" hangingPunct="0">
        <a:spcBef>
          <a:spcPct val="20000"/>
        </a:spcBef>
        <a:spcAft>
          <a:spcPct val="10000"/>
        </a:spcAft>
        <a:buFont typeface="Wingdings" pitchFamily="2" charset="2"/>
        <a:buChar char="Ø"/>
        <a:defRPr sz="2800">
          <a:solidFill>
            <a:srgbClr val="000099"/>
          </a:solidFill>
          <a:latin typeface="+mn-lt"/>
          <a:ea typeface="ＭＳ Ｐゴシック" charset="-128"/>
        </a:defRPr>
      </a:lvl2pPr>
      <a:lvl3pPr marL="1427163" indent="-269875" algn="l" rtl="0" eaLnBrk="0" fontAlgn="base" hangingPunct="0">
        <a:spcBef>
          <a:spcPct val="20000"/>
        </a:spcBef>
        <a:spcAft>
          <a:spcPct val="10000"/>
        </a:spcAft>
        <a:buFont typeface="Wingdings" pitchFamily="2" charset="2"/>
        <a:buChar char="Ø"/>
        <a:defRPr sz="2400">
          <a:solidFill>
            <a:srgbClr val="000099"/>
          </a:solidFill>
          <a:latin typeface="+mn-lt"/>
          <a:ea typeface="ＭＳ Ｐゴシック" charset="-128"/>
        </a:defRPr>
      </a:lvl3pPr>
      <a:lvl4pPr marL="1973263" indent="-269875" algn="l" rtl="0" eaLnBrk="0" fontAlgn="base" hangingPunct="0">
        <a:spcBef>
          <a:spcPct val="20000"/>
        </a:spcBef>
        <a:spcAft>
          <a:spcPct val="1000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  <a:ea typeface="ＭＳ Ｐゴシック" charset="-128"/>
        </a:defRPr>
      </a:lvl4pPr>
      <a:lvl5pPr marL="2422525" indent="-269875" algn="l" rtl="0" eaLnBrk="0" fontAlgn="base" hangingPunct="0">
        <a:spcBef>
          <a:spcPct val="20000"/>
        </a:spcBef>
        <a:spcAft>
          <a:spcPct val="1000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  <a:ea typeface="ＭＳ Ｐゴシック" charset="-128"/>
        </a:defRPr>
      </a:lvl5pPr>
      <a:lvl6pPr marL="2879725" indent="-269875" algn="l" rtl="0" fontAlgn="base">
        <a:spcBef>
          <a:spcPct val="20000"/>
        </a:spcBef>
        <a:spcAft>
          <a:spcPct val="1000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</a:defRPr>
      </a:lvl6pPr>
      <a:lvl7pPr marL="3336925" indent="-269875" algn="l" rtl="0" fontAlgn="base">
        <a:spcBef>
          <a:spcPct val="20000"/>
        </a:spcBef>
        <a:spcAft>
          <a:spcPct val="1000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</a:defRPr>
      </a:lvl7pPr>
      <a:lvl8pPr marL="3794125" indent="-269875" algn="l" rtl="0" fontAlgn="base">
        <a:spcBef>
          <a:spcPct val="20000"/>
        </a:spcBef>
        <a:spcAft>
          <a:spcPct val="1000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</a:defRPr>
      </a:lvl8pPr>
      <a:lvl9pPr marL="4251325" indent="-269875" algn="l" rtl="0" fontAlgn="base">
        <a:spcBef>
          <a:spcPct val="20000"/>
        </a:spcBef>
        <a:spcAft>
          <a:spcPct val="1000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 descr="Copy of cuarms">
            <a:extLst>
              <a:ext uri="{FF2B5EF4-FFF2-40B4-BE49-F238E27FC236}">
                <a16:creationId xmlns:a16="http://schemas.microsoft.com/office/drawing/2014/main" id="{5476FD3C-CA9B-73A1-E369-B5B0FE8F29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813" y="6165850"/>
            <a:ext cx="369887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8">
            <a:extLst>
              <a:ext uri="{FF2B5EF4-FFF2-40B4-BE49-F238E27FC236}">
                <a16:creationId xmlns:a16="http://schemas.microsoft.com/office/drawing/2014/main" id="{624810D3-3CD9-FC48-B008-BBE84D62F26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348038" y="6165850"/>
            <a:ext cx="2330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en-US" u="none">
                <a:solidFill>
                  <a:schemeClr val="accent2"/>
                </a:solidFill>
              </a:rPr>
              <a:t>http://nrich.maths.org</a:t>
            </a:r>
            <a:endParaRPr lang="en-US" altLang="en-US" u="none">
              <a:solidFill>
                <a:schemeClr val="accent2"/>
              </a:solidFill>
            </a:endParaRPr>
          </a:p>
        </p:txBody>
      </p:sp>
      <p:pic>
        <p:nvPicPr>
          <p:cNvPr id="4100" name="Picture 9" descr="spiral">
            <a:extLst>
              <a:ext uri="{FF2B5EF4-FFF2-40B4-BE49-F238E27FC236}">
                <a16:creationId xmlns:a16="http://schemas.microsoft.com/office/drawing/2014/main" id="{FA1EBEE6-2430-DBA9-C0A7-A38F1ACBD34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3" y="5984875"/>
            <a:ext cx="1258887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ransition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333399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333399"/>
          </a:solidFill>
          <a:latin typeface="Times New Roman" pitchFamily="18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333399"/>
          </a:solidFill>
          <a:latin typeface="Times New Roman" pitchFamily="18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333399"/>
          </a:solidFill>
          <a:latin typeface="Times New Roman" pitchFamily="18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333399"/>
          </a:solidFill>
          <a:latin typeface="Times New Roman" pitchFamily="18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333399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333399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333399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333399"/>
          </a:solidFill>
          <a:latin typeface="Times New Roman" pitchFamily="18" charset="0"/>
        </a:defRPr>
      </a:lvl9pPr>
    </p:titleStyle>
    <p:bodyStyle>
      <a:lvl1pPr marL="455613" indent="-455613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rgbClr val="333399"/>
          </a:solidFill>
          <a:latin typeface="+mn-lt"/>
          <a:ea typeface="ＭＳ Ｐゴシック" charset="-128"/>
          <a:cs typeface="ＭＳ Ｐゴシック" charset="-128"/>
        </a:defRPr>
      </a:lvl1pPr>
      <a:lvl2pPr marL="977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rgbClr val="333399"/>
          </a:solidFill>
          <a:latin typeface="+mn-lt"/>
          <a:ea typeface="ＭＳ Ｐゴシック" charset="-128"/>
        </a:defRPr>
      </a:lvl2pPr>
      <a:lvl3pPr marL="1427163" indent="-2698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rgbClr val="333399"/>
          </a:solidFill>
          <a:latin typeface="+mn-lt"/>
          <a:ea typeface="ＭＳ Ｐゴシック" charset="-128"/>
        </a:defRPr>
      </a:lvl3pPr>
      <a:lvl4pPr marL="1973263" indent="-2698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333399"/>
          </a:solidFill>
          <a:latin typeface="+mn-lt"/>
          <a:ea typeface="ＭＳ Ｐゴシック" charset="-128"/>
        </a:defRPr>
      </a:lvl4pPr>
      <a:lvl5pPr marL="2422525" indent="-2698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333399"/>
          </a:solidFill>
          <a:latin typeface="+mn-lt"/>
          <a:ea typeface="ＭＳ Ｐゴシック" charset="-128"/>
        </a:defRPr>
      </a:lvl5pPr>
      <a:lvl6pPr marL="2879725" indent="-269875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333399"/>
          </a:solidFill>
          <a:latin typeface="+mn-lt"/>
        </a:defRPr>
      </a:lvl6pPr>
      <a:lvl7pPr marL="3336925" indent="-269875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333399"/>
          </a:solidFill>
          <a:latin typeface="+mn-lt"/>
        </a:defRPr>
      </a:lvl7pPr>
      <a:lvl8pPr marL="3794125" indent="-269875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333399"/>
          </a:solidFill>
          <a:latin typeface="+mn-lt"/>
        </a:defRPr>
      </a:lvl8pPr>
      <a:lvl9pPr marL="4251325" indent="-269875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333399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1F917E4B-8ACE-1351-9C68-A5B5AC95FF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16E55BAE-7B4F-9C87-5918-AAE2499053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11188" y="1600200"/>
            <a:ext cx="820896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25636" name="Rectangle 4">
            <a:extLst>
              <a:ext uri="{FF2B5EF4-FFF2-40B4-BE49-F238E27FC236}">
                <a16:creationId xmlns:a16="http://schemas.microsoft.com/office/drawing/2014/main" id="{52069D5B-2F82-138E-303B-276AB7A8D36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u="none">
                <a:latin typeface="Arial" charset="0"/>
                <a:ea typeface="ＭＳ Ｐゴシック" charset="-128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pic>
        <p:nvPicPr>
          <p:cNvPr id="5125" name="Picture 6">
            <a:extLst>
              <a:ext uri="{FF2B5EF4-FFF2-40B4-BE49-F238E27FC236}">
                <a16:creationId xmlns:a16="http://schemas.microsoft.com/office/drawing/2014/main" id="{F26D6A13-3363-CB38-89C1-3FB40D636E0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2133600"/>
            <a:ext cx="4935538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Rectangle 7">
            <a:extLst>
              <a:ext uri="{FF2B5EF4-FFF2-40B4-BE49-F238E27FC236}">
                <a16:creationId xmlns:a16="http://schemas.microsoft.com/office/drawing/2014/main" id="{DBCB9A58-7385-9763-69DD-ADB49724E1C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348038" y="6165850"/>
            <a:ext cx="2330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en-US" u="none">
                <a:solidFill>
                  <a:schemeClr val="accent2"/>
                </a:solidFill>
              </a:rPr>
              <a:t>http://nrich.maths.org</a:t>
            </a:r>
            <a:endParaRPr lang="en-US" altLang="en-US" u="none">
              <a:solidFill>
                <a:schemeClr val="accent2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ransition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9pPr>
    </p:titleStyle>
    <p:bodyStyle>
      <a:lvl1pPr marL="455613" indent="-455613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rgbClr val="000099"/>
          </a:solidFill>
          <a:latin typeface="+mn-lt"/>
          <a:ea typeface="ＭＳ Ｐゴシック" charset="-128"/>
          <a:cs typeface="ＭＳ Ｐゴシック" charset="-128"/>
        </a:defRPr>
      </a:lvl1pPr>
      <a:lvl2pPr marL="977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rgbClr val="000099"/>
          </a:solidFill>
          <a:latin typeface="+mn-lt"/>
          <a:ea typeface="ＭＳ Ｐゴシック" charset="-128"/>
        </a:defRPr>
      </a:lvl2pPr>
      <a:lvl3pPr marL="1427163" indent="-2698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rgbClr val="000099"/>
          </a:solidFill>
          <a:latin typeface="+mn-lt"/>
          <a:ea typeface="ＭＳ Ｐゴシック" charset="-128"/>
        </a:defRPr>
      </a:lvl3pPr>
      <a:lvl4pPr marL="1973263" indent="-2698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  <a:ea typeface="ＭＳ Ｐゴシック" charset="-128"/>
        </a:defRPr>
      </a:lvl4pPr>
      <a:lvl5pPr marL="2422525" indent="-2698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  <a:ea typeface="ＭＳ Ｐゴシック" charset="-128"/>
        </a:defRPr>
      </a:lvl5pPr>
      <a:lvl6pPr marL="2879725" indent="-269875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</a:defRPr>
      </a:lvl6pPr>
      <a:lvl7pPr marL="3336925" indent="-269875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</a:defRPr>
      </a:lvl7pPr>
      <a:lvl8pPr marL="3794125" indent="-269875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</a:defRPr>
      </a:lvl8pPr>
      <a:lvl9pPr marL="4251325" indent="-269875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0C6253C-0285-5057-987F-8B21F66819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6987" y="355289"/>
            <a:ext cx="2628900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GB" b="1" u="none" kern="0" dirty="0">
                <a:solidFill>
                  <a:srgbClr val="000000"/>
                </a:solidFill>
                <a:cs typeface="Arial"/>
              </a:rPr>
              <a:t>Dotty 6</a:t>
            </a:r>
          </a:p>
        </p:txBody>
      </p:sp>
      <p:pic>
        <p:nvPicPr>
          <p:cNvPr id="6147" name="Picture 3" descr="j0346453">
            <a:extLst>
              <a:ext uri="{FF2B5EF4-FFF2-40B4-BE49-F238E27FC236}">
                <a16:creationId xmlns:a16="http://schemas.microsoft.com/office/drawing/2014/main" id="{AEF82FD0-736A-7435-25F6-D3935ACDB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958" y="233847"/>
            <a:ext cx="1152525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Group 4">
            <a:extLst>
              <a:ext uri="{FF2B5EF4-FFF2-40B4-BE49-F238E27FC236}">
                <a16:creationId xmlns:a16="http://schemas.microsoft.com/office/drawing/2014/main" id="{2DA54D48-D68B-1B79-EFD9-B1751AAD6AD8}"/>
              </a:ext>
            </a:extLst>
          </p:cNvPr>
          <p:cNvGraphicFramePr>
            <a:graphicFrameLocks/>
          </p:cNvGraphicFramePr>
          <p:nvPr/>
        </p:nvGraphicFramePr>
        <p:xfrm>
          <a:off x="4716463" y="1557338"/>
          <a:ext cx="3552825" cy="4114800"/>
        </p:xfrm>
        <a:graphic>
          <a:graphicData uri="http://schemas.openxmlformats.org/drawingml/2006/table">
            <a:tbl>
              <a:tblPr/>
              <a:tblGrid>
                <a:gridCol w="1184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4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4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716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16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716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Oval 22">
            <a:extLst>
              <a:ext uri="{FF2B5EF4-FFF2-40B4-BE49-F238E27FC236}">
                <a16:creationId xmlns:a16="http://schemas.microsoft.com/office/drawing/2014/main" id="{30B0BE0A-CB17-1563-47F5-4B2C89EF98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4421" y="3867555"/>
            <a:ext cx="288925" cy="287337"/>
          </a:xfrm>
          <a:prstGeom prst="ellipse">
            <a:avLst/>
          </a:prstGeom>
          <a:solidFill>
            <a:srgbClr val="E60005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7" name="Oval 23">
            <a:extLst>
              <a:ext uri="{FF2B5EF4-FFF2-40B4-BE49-F238E27FC236}">
                <a16:creationId xmlns:a16="http://schemas.microsoft.com/office/drawing/2014/main" id="{523721C2-0E95-E559-F03D-64AA3E5562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5866" y="3471069"/>
            <a:ext cx="288925" cy="287338"/>
          </a:xfrm>
          <a:prstGeom prst="ellipse">
            <a:avLst/>
          </a:prstGeom>
          <a:solidFill>
            <a:srgbClr val="E60005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 dirty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id="{18BB2ABB-5B5F-906A-411A-BBA95F3202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7744" y="3076170"/>
            <a:ext cx="288925" cy="287337"/>
          </a:xfrm>
          <a:prstGeom prst="ellipse">
            <a:avLst/>
          </a:prstGeom>
          <a:solidFill>
            <a:srgbClr val="E60005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9" name="Oval 25">
            <a:extLst>
              <a:ext uri="{FF2B5EF4-FFF2-40B4-BE49-F238E27FC236}">
                <a16:creationId xmlns:a16="http://schemas.microsoft.com/office/drawing/2014/main" id="{FB6536EF-ECBC-9862-837B-8D9F858605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9338" y="1725240"/>
            <a:ext cx="288925" cy="287337"/>
          </a:xfrm>
          <a:prstGeom prst="ellipse">
            <a:avLst/>
          </a:prstGeom>
          <a:solidFill>
            <a:srgbClr val="00820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10" name="Oval 26">
            <a:extLst>
              <a:ext uri="{FF2B5EF4-FFF2-40B4-BE49-F238E27FC236}">
                <a16:creationId xmlns:a16="http://schemas.microsoft.com/office/drawing/2014/main" id="{2010ED2D-4553-BA26-D15D-83DCA4C0D9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0650" y="3471069"/>
            <a:ext cx="288925" cy="287338"/>
          </a:xfrm>
          <a:prstGeom prst="ellipse">
            <a:avLst/>
          </a:prstGeom>
          <a:solidFill>
            <a:srgbClr val="00820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11" name="Oval 27">
            <a:extLst>
              <a:ext uri="{FF2B5EF4-FFF2-40B4-BE49-F238E27FC236}">
                <a16:creationId xmlns:a16="http://schemas.microsoft.com/office/drawing/2014/main" id="{B72801C3-BD4E-FDCC-340C-41EE29D20B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7262" y="3479800"/>
            <a:ext cx="288925" cy="287338"/>
          </a:xfrm>
          <a:prstGeom prst="ellipse">
            <a:avLst/>
          </a:prstGeom>
          <a:solidFill>
            <a:srgbClr val="00820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13" name="Oval 29">
            <a:extLst>
              <a:ext uri="{FF2B5EF4-FFF2-40B4-BE49-F238E27FC236}">
                <a16:creationId xmlns:a16="http://schemas.microsoft.com/office/drawing/2014/main" id="{D406752E-ECC5-C440-7CA3-9EFC08D51A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0650" y="3865970"/>
            <a:ext cx="288925" cy="287337"/>
          </a:xfrm>
          <a:prstGeom prst="ellipse">
            <a:avLst/>
          </a:prstGeom>
          <a:solidFill>
            <a:srgbClr val="00820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14" name="Oval 30">
            <a:extLst>
              <a:ext uri="{FF2B5EF4-FFF2-40B4-BE49-F238E27FC236}">
                <a16:creationId xmlns:a16="http://schemas.microsoft.com/office/drawing/2014/main" id="{19A6A445-7BD0-3ED0-A0A5-089769C09F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7262" y="3865970"/>
            <a:ext cx="288925" cy="287337"/>
          </a:xfrm>
          <a:prstGeom prst="ellipse">
            <a:avLst/>
          </a:prstGeom>
          <a:solidFill>
            <a:srgbClr val="00820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15" name="Oval 31">
            <a:extLst>
              <a:ext uri="{FF2B5EF4-FFF2-40B4-BE49-F238E27FC236}">
                <a16:creationId xmlns:a16="http://schemas.microsoft.com/office/drawing/2014/main" id="{2E56E5C5-CB8A-F8D0-7CA5-031142AD1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29163" y="2526504"/>
            <a:ext cx="288925" cy="287338"/>
          </a:xfrm>
          <a:prstGeom prst="ellipse">
            <a:avLst/>
          </a:prstGeom>
          <a:solidFill>
            <a:srgbClr val="E60005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16" name="Oval 32">
            <a:extLst>
              <a:ext uri="{FF2B5EF4-FFF2-40B4-BE49-F238E27FC236}">
                <a16:creationId xmlns:a16="http://schemas.microsoft.com/office/drawing/2014/main" id="{7F3DBA4B-37DE-FB09-6E74-1012347185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0343" y="2518849"/>
            <a:ext cx="288925" cy="287338"/>
          </a:xfrm>
          <a:prstGeom prst="ellipse">
            <a:avLst/>
          </a:prstGeom>
          <a:solidFill>
            <a:srgbClr val="00820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17" name="Oval 33">
            <a:extLst>
              <a:ext uri="{FF2B5EF4-FFF2-40B4-BE49-F238E27FC236}">
                <a16:creationId xmlns:a16="http://schemas.microsoft.com/office/drawing/2014/main" id="{BEDB2535-1107-F41C-86C8-1F5D6608DC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0459" y="2518148"/>
            <a:ext cx="288925" cy="287338"/>
          </a:xfrm>
          <a:prstGeom prst="ellipse">
            <a:avLst/>
          </a:prstGeom>
          <a:solidFill>
            <a:srgbClr val="00820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18" name="Oval 34">
            <a:extLst>
              <a:ext uri="{FF2B5EF4-FFF2-40B4-BE49-F238E27FC236}">
                <a16:creationId xmlns:a16="http://schemas.microsoft.com/office/drawing/2014/main" id="{E93E48AB-4600-53DE-90DC-5605030461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536" y="2119220"/>
            <a:ext cx="288925" cy="287338"/>
          </a:xfrm>
          <a:prstGeom prst="ellipse">
            <a:avLst/>
          </a:prstGeom>
          <a:solidFill>
            <a:srgbClr val="00820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19" name="Oval 35">
            <a:extLst>
              <a:ext uri="{FF2B5EF4-FFF2-40B4-BE49-F238E27FC236}">
                <a16:creationId xmlns:a16="http://schemas.microsoft.com/office/drawing/2014/main" id="{09CE46AE-D8E0-E6FF-CD67-5F6F887026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0832" y="2119220"/>
            <a:ext cx="288925" cy="287338"/>
          </a:xfrm>
          <a:prstGeom prst="ellipse">
            <a:avLst/>
          </a:prstGeom>
          <a:solidFill>
            <a:srgbClr val="00820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20" name="Oval 36">
            <a:extLst>
              <a:ext uri="{FF2B5EF4-FFF2-40B4-BE49-F238E27FC236}">
                <a16:creationId xmlns:a16="http://schemas.microsoft.com/office/drawing/2014/main" id="{3B3EE265-C04D-FB6D-62AA-D3042764F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0344" y="1718377"/>
            <a:ext cx="288925" cy="287337"/>
          </a:xfrm>
          <a:prstGeom prst="ellipse">
            <a:avLst/>
          </a:prstGeom>
          <a:solidFill>
            <a:srgbClr val="E60005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21" name="Oval 37">
            <a:extLst>
              <a:ext uri="{FF2B5EF4-FFF2-40B4-BE49-F238E27FC236}">
                <a16:creationId xmlns:a16="http://schemas.microsoft.com/office/drawing/2014/main" id="{5C217915-D624-8F1E-81AF-30DF967291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7262" y="2526504"/>
            <a:ext cx="288925" cy="287338"/>
          </a:xfrm>
          <a:prstGeom prst="ellipse">
            <a:avLst/>
          </a:prstGeom>
          <a:solidFill>
            <a:srgbClr val="E60005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22" name="Oval 38">
            <a:extLst>
              <a:ext uri="{FF2B5EF4-FFF2-40B4-BE49-F238E27FC236}">
                <a16:creationId xmlns:a16="http://schemas.microsoft.com/office/drawing/2014/main" id="{EFAA13D5-0E9E-464B-5B50-71FB57013E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3168" y="2121183"/>
            <a:ext cx="288925" cy="287338"/>
          </a:xfrm>
          <a:prstGeom prst="ellipse">
            <a:avLst/>
          </a:prstGeom>
          <a:solidFill>
            <a:srgbClr val="E60005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23" name="Oval 39">
            <a:extLst>
              <a:ext uri="{FF2B5EF4-FFF2-40B4-BE49-F238E27FC236}">
                <a16:creationId xmlns:a16="http://schemas.microsoft.com/office/drawing/2014/main" id="{FD12251A-F146-2E92-F8AE-D87B216C83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7261" y="2123427"/>
            <a:ext cx="288925" cy="287338"/>
          </a:xfrm>
          <a:prstGeom prst="ellipse">
            <a:avLst/>
          </a:prstGeom>
          <a:solidFill>
            <a:srgbClr val="E60005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24" name="Oval 40">
            <a:extLst>
              <a:ext uri="{FF2B5EF4-FFF2-40B4-BE49-F238E27FC236}">
                <a16:creationId xmlns:a16="http://schemas.microsoft.com/office/drawing/2014/main" id="{44D44BD0-0701-9DC5-9C03-A13D005F48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29162" y="1718377"/>
            <a:ext cx="288925" cy="287337"/>
          </a:xfrm>
          <a:prstGeom prst="ellipse">
            <a:avLst/>
          </a:prstGeom>
          <a:solidFill>
            <a:srgbClr val="00820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25" name="Oval 41">
            <a:extLst>
              <a:ext uri="{FF2B5EF4-FFF2-40B4-BE49-F238E27FC236}">
                <a16:creationId xmlns:a16="http://schemas.microsoft.com/office/drawing/2014/main" id="{BBE0FC35-24AC-2817-ABCB-81DA402B74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7262" y="1725239"/>
            <a:ext cx="288925" cy="287337"/>
          </a:xfrm>
          <a:prstGeom prst="ellipse">
            <a:avLst/>
          </a:prstGeom>
          <a:solidFill>
            <a:srgbClr val="00820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26" name="Oval 42">
            <a:extLst>
              <a:ext uri="{FF2B5EF4-FFF2-40B4-BE49-F238E27FC236}">
                <a16:creationId xmlns:a16="http://schemas.microsoft.com/office/drawing/2014/main" id="{F2B64230-D1E5-0C32-1FF1-37FDE0BF2F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2512" y="2515999"/>
            <a:ext cx="288925" cy="287338"/>
          </a:xfrm>
          <a:prstGeom prst="ellipse">
            <a:avLst/>
          </a:prstGeom>
          <a:solidFill>
            <a:srgbClr val="00820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27" name="Oval 43">
            <a:extLst>
              <a:ext uri="{FF2B5EF4-FFF2-40B4-BE49-F238E27FC236}">
                <a16:creationId xmlns:a16="http://schemas.microsoft.com/office/drawing/2014/main" id="{9BCABD59-8E06-1DB7-C5B8-FC7715EBCA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3455" y="2119220"/>
            <a:ext cx="288925" cy="287338"/>
          </a:xfrm>
          <a:prstGeom prst="ellipse">
            <a:avLst/>
          </a:prstGeom>
          <a:solidFill>
            <a:srgbClr val="00820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28" name="Oval 44">
            <a:extLst>
              <a:ext uri="{FF2B5EF4-FFF2-40B4-BE49-F238E27FC236}">
                <a16:creationId xmlns:a16="http://schemas.microsoft.com/office/drawing/2014/main" id="{2B8D4E1F-3A4B-107A-BBE4-48CA08BA07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7743" y="2115422"/>
            <a:ext cx="288925" cy="287338"/>
          </a:xfrm>
          <a:prstGeom prst="ellipse">
            <a:avLst/>
          </a:prstGeom>
          <a:solidFill>
            <a:srgbClr val="00820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29" name="Oval 45">
            <a:extLst>
              <a:ext uri="{FF2B5EF4-FFF2-40B4-BE49-F238E27FC236}">
                <a16:creationId xmlns:a16="http://schemas.microsoft.com/office/drawing/2014/main" id="{AD43842C-166B-5ABF-E69D-1512ADC334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3739" y="1725240"/>
            <a:ext cx="288925" cy="287337"/>
          </a:xfrm>
          <a:prstGeom prst="ellipse">
            <a:avLst/>
          </a:prstGeom>
          <a:solidFill>
            <a:srgbClr val="00820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30" name="Oval 46">
            <a:extLst>
              <a:ext uri="{FF2B5EF4-FFF2-40B4-BE49-F238E27FC236}">
                <a16:creationId xmlns:a16="http://schemas.microsoft.com/office/drawing/2014/main" id="{734ACA57-98D9-24CD-ABC3-EA08723FB9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7743" y="1719730"/>
            <a:ext cx="288925" cy="287337"/>
          </a:xfrm>
          <a:prstGeom prst="ellipse">
            <a:avLst/>
          </a:prstGeom>
          <a:solidFill>
            <a:srgbClr val="00820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31" name="Oval 47">
            <a:extLst>
              <a:ext uri="{FF2B5EF4-FFF2-40B4-BE49-F238E27FC236}">
                <a16:creationId xmlns:a16="http://schemas.microsoft.com/office/drawing/2014/main" id="{5048AF10-A804-CD3C-A75D-9A92C456FD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3738" y="2520666"/>
            <a:ext cx="288925" cy="287338"/>
          </a:xfrm>
          <a:prstGeom prst="ellipse">
            <a:avLst/>
          </a:prstGeom>
          <a:solidFill>
            <a:srgbClr val="E60005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32" name="Text Box 48">
            <a:extLst>
              <a:ext uri="{FF2B5EF4-FFF2-40B4-BE49-F238E27FC236}">
                <a16:creationId xmlns:a16="http://schemas.microsoft.com/office/drawing/2014/main" id="{5F8DFE27-13FF-4500-149E-4101BFE993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4629" y="496533"/>
            <a:ext cx="2592387" cy="716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200" b="1" u="none" kern="0" dirty="0">
                <a:solidFill>
                  <a:srgbClr val="99CC00"/>
                </a:solidFill>
                <a:ea typeface="ＭＳ Ｐゴシック" charset="-128"/>
              </a:rPr>
              <a:t> 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200" b="1" u="none" kern="0" dirty="0">
                <a:solidFill>
                  <a:srgbClr val="99CC00"/>
                </a:solidFill>
                <a:ea typeface="ＭＳ Ｐゴシック" charset="-128"/>
              </a:rPr>
              <a:t> 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200" b="1" u="none" kern="0" dirty="0">
                <a:solidFill>
                  <a:srgbClr val="99CC00"/>
                </a:solidFill>
                <a:ea typeface="ＭＳ Ｐゴシック" charset="-128"/>
              </a:rPr>
              <a:t> 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endParaRPr lang="en-GB" sz="3200" b="1" u="none" kern="0" dirty="0">
              <a:solidFill>
                <a:srgbClr val="FF0000"/>
              </a:solidFill>
              <a:ea typeface="ＭＳ Ｐゴシック" charset="-128"/>
            </a:endParaRP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200" b="1" u="none" kern="0" dirty="0">
                <a:solidFill>
                  <a:srgbClr val="99CC00"/>
                </a:solidFill>
                <a:ea typeface="ＭＳ Ｐゴシック" charset="-128"/>
              </a:rPr>
              <a:t> 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200" b="1" u="none" kern="0" dirty="0">
                <a:solidFill>
                  <a:srgbClr val="99CC00"/>
                </a:solidFill>
                <a:ea typeface="ＭＳ Ｐゴシック" charset="-128"/>
              </a:rPr>
              <a:t> 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200" b="1" u="none" kern="0" dirty="0">
                <a:solidFill>
                  <a:srgbClr val="99CC00"/>
                </a:solidFill>
                <a:ea typeface="ＭＳ Ｐゴシック" charset="-128"/>
              </a:rPr>
              <a:t> 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200" b="1" u="none" kern="0" dirty="0">
                <a:solidFill>
                  <a:srgbClr val="99CC00"/>
                </a:solidFill>
                <a:ea typeface="ＭＳ Ｐゴシック" charset="-128"/>
              </a:rPr>
              <a:t> 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endParaRPr lang="en-GB" sz="3200" b="1" u="none" kern="0" dirty="0">
              <a:solidFill>
                <a:srgbClr val="006C00"/>
              </a:solidFill>
              <a:ea typeface="ＭＳ Ｐゴシック" charset="-128"/>
            </a:endParaRP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endParaRPr lang="en-GB" sz="3200" b="1" u="none" kern="0" dirty="0">
              <a:solidFill>
                <a:srgbClr val="99CC00"/>
              </a:solidFill>
              <a:ea typeface="ＭＳ Ｐゴシック" charset="-128"/>
            </a:endParaRPr>
          </a:p>
        </p:txBody>
      </p:sp>
      <p:sp>
        <p:nvSpPr>
          <p:cNvPr id="33" name="Text Box 49">
            <a:extLst>
              <a:ext uri="{FF2B5EF4-FFF2-40B4-BE49-F238E27FC236}">
                <a16:creationId xmlns:a16="http://schemas.microsoft.com/office/drawing/2014/main" id="{301CC793-B4DC-72B2-3D54-49B3C05DE11D}"/>
              </a:ext>
            </a:extLst>
          </p:cNvPr>
          <p:cNvSpPr txBox="1">
            <a:spLocks noChangeArrowheads="1"/>
          </p:cNvSpPr>
          <p:nvPr/>
        </p:nvSpPr>
        <p:spPr bwMode="auto">
          <a:xfrm rot="19350080">
            <a:off x="3025070" y="1012617"/>
            <a:ext cx="29572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2800" b="1" u="none" kern="0" dirty="0">
                <a:solidFill>
                  <a:srgbClr val="008203"/>
                </a:solidFill>
                <a:ea typeface="ＭＳ Ｐゴシック" charset="-128"/>
              </a:rPr>
              <a:t>Green wins!</a:t>
            </a:r>
          </a:p>
        </p:txBody>
      </p:sp>
      <p:sp>
        <p:nvSpPr>
          <p:cNvPr id="34" name="Line 50">
            <a:extLst>
              <a:ext uri="{FF2B5EF4-FFF2-40B4-BE49-F238E27FC236}">
                <a16:creationId xmlns:a16="http://schemas.microsoft.com/office/drawing/2014/main" id="{24EB0737-4475-CD46-F0D0-B3B3E815C87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39952" y="2259091"/>
            <a:ext cx="4573368" cy="19456"/>
          </a:xfrm>
          <a:prstGeom prst="line">
            <a:avLst/>
          </a:prstGeom>
          <a:ln w="57150" cap="flat" cmpd="sng" algn="ctr">
            <a:solidFill>
              <a:schemeClr val="accent4"/>
            </a:solidFill>
            <a:prstDash val="solid"/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21B6155C-1FC9-59F1-A25D-2EAF162DB3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2885" y="505057"/>
            <a:ext cx="622418" cy="59180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5FA75AB-F65F-5C35-B159-3D09D8897B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8538" y="1124910"/>
            <a:ext cx="716905" cy="65205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8F9ED3E6-1D01-04D2-291D-A1285A7590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7861" y="1775301"/>
            <a:ext cx="712465" cy="680242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39FECA6D-8173-3C29-7C45-ECAF701640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05039" y="2440205"/>
            <a:ext cx="658111" cy="623833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DB1243B3-8D1C-053F-9879-10CEF22831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21070" y="3070825"/>
            <a:ext cx="644864" cy="623835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8235BA8-9AED-2BF8-4767-4043FFC9C8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10632" y="3721682"/>
            <a:ext cx="655302" cy="602738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AC177C0F-5D60-E0C8-2447-75994D7CAA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15627" y="4347404"/>
            <a:ext cx="651083" cy="615698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DF9C803A-516C-76BB-D9DD-68A2076109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16403" y="5012981"/>
            <a:ext cx="649529" cy="615698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0A5DB74B-9937-9D58-BCB3-424969D2B0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6725" y="5628969"/>
            <a:ext cx="678718" cy="648021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75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4" grpId="0" animBg="1"/>
    </p:bldLst>
  </p:timing>
</p:sld>
</file>

<file path=ppt/theme/theme1.xml><?xml version="1.0" encoding="utf-8"?>
<a:theme xmlns:a="http://schemas.openxmlformats.org/drawingml/2006/main" name="1_NRICH1">
  <a:themeElements>
    <a:clrScheme name="1_NRICH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NRICH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NRICH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RICH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RICH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RICH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RICH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RICH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RICH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RICH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RICH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RICH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RICH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RICH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NRICH">
  <a:themeElements>
    <a:clrScheme name="NRIC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RIC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NRIC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RIC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RIC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RIC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RIC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RIC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RIC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RIC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RIC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RIC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RIC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RIC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Default Design">
  <a:themeElements>
    <a:clrScheme name="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5_Default Design">
  <a:themeElements>
    <a:clrScheme name="5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5_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5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NRICH1">
  <a:themeElements>
    <a:clrScheme name="NRICH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RICH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NRICH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RICH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RICH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RICH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RICH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RICH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RICH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RICH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RICH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RICH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RICH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RICH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NRICH</Template>
  <TotalTime>1710</TotalTime>
  <Words>12</Words>
  <Application>Microsoft Macintosh PowerPoint</Application>
  <PresentationFormat>On-screen Show (4:3)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Times</vt:lpstr>
      <vt:lpstr>Times New Roman</vt:lpstr>
      <vt:lpstr>Wingdings</vt:lpstr>
      <vt:lpstr>1_NRICH1</vt:lpstr>
      <vt:lpstr>NRICH</vt:lpstr>
      <vt:lpstr>2_Default Design</vt:lpstr>
      <vt:lpstr>5_Default Design</vt:lpstr>
      <vt:lpstr>NRICH1</vt:lpstr>
      <vt:lpstr>PowerPoint Presentation</vt:lpstr>
    </vt:vector>
  </TitlesOfParts>
  <Company>MMP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Engaging Mathematics For All Learners</dc:title>
  <dc:creator>Jennifer Piggott</dc:creator>
  <cp:lastModifiedBy>Liz Woodham</cp:lastModifiedBy>
  <cp:revision>103</cp:revision>
  <cp:lastPrinted>2010-06-22T11:12:50Z</cp:lastPrinted>
  <dcterms:created xsi:type="dcterms:W3CDTF">2011-06-14T20:43:57Z</dcterms:created>
  <dcterms:modified xsi:type="dcterms:W3CDTF">2022-07-05T14:37:43Z</dcterms:modified>
</cp:coreProperties>
</file>